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87" r:id="rId5"/>
    <p:sldId id="261" r:id="rId6"/>
    <p:sldId id="262" r:id="rId7"/>
    <p:sldId id="263" r:id="rId8"/>
    <p:sldId id="264" r:id="rId9"/>
    <p:sldId id="274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AE3-F019-454A-A6A8-1872BCEA313E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B7AD-5FCC-48DE-9CBC-5BA7657B6A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AE3-F019-454A-A6A8-1872BCEA313E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B7AD-5FCC-48DE-9CBC-5BA7657B6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AE3-F019-454A-A6A8-1872BCEA313E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B7AD-5FCC-48DE-9CBC-5BA7657B6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AE3-F019-454A-A6A8-1872BCEA313E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B7AD-5FCC-48DE-9CBC-5BA7657B6A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AE3-F019-454A-A6A8-1872BCEA313E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B7AD-5FCC-48DE-9CBC-5BA7657B6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AE3-F019-454A-A6A8-1872BCEA313E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B7AD-5FCC-48DE-9CBC-5BA7657B6A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AE3-F019-454A-A6A8-1872BCEA313E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B7AD-5FCC-48DE-9CBC-5BA7657B6A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AE3-F019-454A-A6A8-1872BCEA313E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B7AD-5FCC-48DE-9CBC-5BA7657B6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AE3-F019-454A-A6A8-1872BCEA313E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B7AD-5FCC-48DE-9CBC-5BA7657B6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AE3-F019-454A-A6A8-1872BCEA313E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B7AD-5FCC-48DE-9CBC-5BA7657B6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AE3-F019-454A-A6A8-1872BCEA313E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B7AD-5FCC-48DE-9CBC-5BA7657B6A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C53EAE3-F019-454A-A6A8-1872BCEA313E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364B7AD-5FCC-48DE-9CBC-5BA7657B6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0433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ЦЕНТР ДЕТСКОГО ТВОРЧЕСТВА  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Вахитовского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района города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азани</a:t>
            </a:r>
            <a:endParaRPr lang="ru-RU" sz="5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04800" y="4643446"/>
            <a:ext cx="8686800" cy="143667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ОТДЕЛ РЕАБИЛИТАЦИИ ДЕТЕЙ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ОГРАНИЧЕННЫМИ ВОЗМОЖНОСТЯМИ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25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350100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«Интеграция </a:t>
            </a: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общество детей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с </a:t>
            </a: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ОВЗ через занятия в творческих студиях»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304800" y="3933056"/>
            <a:ext cx="8686800" cy="2147069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Кузьмичева </a:t>
            </a:r>
            <a:r>
              <a:rPr lang="ru-RU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Кавсария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Галиахматовна</a:t>
            </a: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педагог дополнительного образования </a:t>
            </a:r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«Лицей №78 «Фарватер» </a:t>
            </a:r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Приволжского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района г.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Казани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06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836712"/>
            <a:ext cx="8686800" cy="3000396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«Игровые технологии в работе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детьми с ОВЗ»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304800" y="3861048"/>
            <a:ext cx="8686800" cy="221907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Гайнулина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Раушания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Ахматовна</a:t>
            </a: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педагог дополнительного образования </a:t>
            </a:r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МБУДО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«Центр внешкольной работы» </a:t>
            </a:r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Авиастроительного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района г.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Казани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06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3000396"/>
          </a:xfrm>
        </p:spPr>
        <p:txBody>
          <a:bodyPr>
            <a:normAutofit fontScale="90000"/>
          </a:bodyPr>
          <a:lstStyle/>
          <a:p>
            <a:pPr marL="0" lv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Современные технологии в музыкальном образовании детей с ОВЗ»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-1044624" y="3789040"/>
            <a:ext cx="10945216" cy="266429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0" algn="ctr">
              <a:buNone/>
            </a:pP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Сабирзянова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Ляля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Камильевна</a:t>
            </a: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Преподаватель</a:t>
            </a:r>
          </a:p>
          <a:p>
            <a:pPr lvl="0" algn="ctr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МБУДО «Детская музыкальная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школа№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14»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lvl="0" algn="ctr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Приволжского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района г. Казани.</a:t>
            </a:r>
          </a:p>
        </p:txBody>
      </p:sp>
    </p:spTree>
    <p:extLst>
      <p:ext uri="{BB962C8B-B14F-4D97-AF65-F5344CB8AC3E}">
        <p14:creationId xmlns:p14="http://schemas.microsoft.com/office/powerpoint/2010/main" val="85764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81000" y="1857364"/>
            <a:ext cx="8458200" cy="4218423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«Инклюзивное образование 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как многоуровневая и вариативная работа с детьми </a:t>
            </a:r>
            <a:r>
              <a:rPr lang="ru-RU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дополнительном образовании»   </a:t>
            </a:r>
            <a:r>
              <a:rPr lang="ru-RU" sz="4400" b="1" dirty="0" smtClean="0">
                <a:solidFill>
                  <a:srgbClr val="C00000"/>
                </a:solidFill>
              </a:rPr>
              <a:t/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/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200" dirty="0" smtClean="0">
                <a:solidFill>
                  <a:srgbClr val="0070C0"/>
                </a:solidFill>
              </a:rPr>
              <a:t>4 декабря</a:t>
            </a:r>
            <a:r>
              <a:rPr lang="ru-RU" sz="2200" b="1" dirty="0" smtClean="0">
                <a:solidFill>
                  <a:srgbClr val="0070C0"/>
                </a:solidFill>
              </a:rPr>
              <a:t>  2017 г.</a:t>
            </a: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0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81000" y="571480"/>
            <a:ext cx="8458200" cy="128588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городской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научно-практический семинар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73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4800" y="1071546"/>
            <a:ext cx="8686800" cy="3000396"/>
          </a:xfrm>
        </p:spPr>
        <p:txBody>
          <a:bodyPr>
            <a:normAutofit fontScale="90000"/>
          </a:bodyPr>
          <a:lstStyle/>
          <a:p>
            <a:pPr marL="0" lv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«Роль и место Центра детского творчества</a:t>
            </a:r>
            <a:r>
              <a:rPr lang="ru-RU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образовательном пространстве г. Казани» </a:t>
            </a:r>
            <a:b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304800" y="4214818"/>
            <a:ext cx="8686800" cy="186530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Саляхова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Резеда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Рифгатовна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директор Центра детского творчества      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Вахитовского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района г. Казани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61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4800" y="1071546"/>
            <a:ext cx="8686800" cy="3000396"/>
          </a:xfrm>
        </p:spPr>
        <p:txBody>
          <a:bodyPr>
            <a:normAutofit fontScale="90000"/>
          </a:bodyPr>
          <a:lstStyle/>
          <a:p>
            <a:pPr marL="0" lv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«Нормативно-правовые основы инклюзивного образования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b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304800" y="4214819"/>
            <a:ext cx="8686800" cy="137442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Карпунина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Любовь Николаевна</a:t>
            </a:r>
            <a:b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методист ИМО Управления образования  г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Казани     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61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4800" y="1071546"/>
            <a:ext cx="8686800" cy="2357454"/>
          </a:xfrm>
        </p:spPr>
        <p:txBody>
          <a:bodyPr>
            <a:normAutofit fontScale="90000"/>
          </a:bodyPr>
          <a:lstStyle/>
          <a:p>
            <a:pPr marL="0" lv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«Творческая составляющая технологии педагога дополнительного образования: к вопросу об инклюзии»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304800" y="3284984"/>
            <a:ext cx="8686800" cy="321585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Политова Валерия Вячеславовна</a:t>
            </a:r>
          </a:p>
          <a:p>
            <a:pPr lvl="0" algn="ctr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к.п.н., заслуженный учитель РТ,                          методист ЦДТ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Вахитовского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района г. Казани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4033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620688"/>
            <a:ext cx="8686800" cy="2285446"/>
          </a:xfrm>
        </p:spPr>
        <p:txBody>
          <a:bodyPr>
            <a:normAutofit fontScale="90000"/>
          </a:bodyPr>
          <a:lstStyle/>
          <a:p>
            <a:pPr marL="0" lv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«Инклюзивный потенциал дополнительного образования в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работе </a:t>
            </a:r>
            <a:r>
              <a:rPr lang="ru-RU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детьми с ограниченными возможностями»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304800" y="4214818"/>
            <a:ext cx="8686800" cy="228601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lvl="0" algn="ctr">
              <a:buNone/>
            </a:pP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Шашина</a:t>
            </a:r>
            <a:r>
              <a:rPr lang="ru-RU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Татьяна Борисовна</a:t>
            </a:r>
          </a:p>
          <a:p>
            <a:pPr lvl="0" algn="ctr">
              <a:buNone/>
            </a:pP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заведующая отделом реабилитации, </a:t>
            </a:r>
          </a:p>
          <a:p>
            <a:pPr lvl="0" algn="ctr">
              <a:buNone/>
            </a:pP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педагог высшей квалификационной категории </a:t>
            </a:r>
          </a:p>
          <a:p>
            <a:pPr lvl="0" algn="ctr">
              <a:buNone/>
            </a:pP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ЦДТ </a:t>
            </a:r>
            <a:r>
              <a:rPr lang="ru-RU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Вахитовского</a:t>
            </a: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района г</a:t>
            </a: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Казани</a:t>
            </a:r>
            <a:endParaRPr lang="ru-RU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08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3000396"/>
          </a:xfrm>
        </p:spPr>
        <p:txBody>
          <a:bodyPr>
            <a:normAutofit fontScale="90000"/>
          </a:bodyPr>
          <a:lstStyle/>
          <a:p>
            <a:pPr marL="0" lv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«Методическое и программное обеспечение в работе с детьми ОВЗ  в Центре внешкольной работы Авиастроительного района г. Казани»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304800" y="4214818"/>
            <a:ext cx="8686800" cy="186530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Ерохина Ольга Александровна</a:t>
            </a: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педагог логопед МБУДО «Центр внешкольной работы» Авиастроительного района г.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Казани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76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38150" y="908720"/>
            <a:ext cx="8686800" cy="3000396"/>
          </a:xfrm>
        </p:spPr>
        <p:txBody>
          <a:bodyPr>
            <a:normAutofit fontScale="90000"/>
          </a:bodyPr>
          <a:lstStyle/>
          <a:p>
            <a:pPr marL="0" lv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«Коррекционно-развивающее обучение детей с нарушением опорно-двигательной системы»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304800" y="4214818"/>
            <a:ext cx="8686800" cy="186530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Иванова Светлана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Викторовна</a:t>
            </a:r>
          </a:p>
          <a:p>
            <a:pPr lvl="0" algn="ctr">
              <a:buNone/>
            </a:pP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педагог дополнительного образования </a:t>
            </a:r>
          </a:p>
          <a:p>
            <a:pPr lvl="0" algn="ctr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ЦДТ 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Вахитовского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района г. Казани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40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3000396"/>
          </a:xfrm>
        </p:spPr>
        <p:txBody>
          <a:bodyPr>
            <a:normAutofit fontScale="90000"/>
          </a:bodyPr>
          <a:lstStyle/>
          <a:p>
            <a:pPr marL="0" lv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Применение метода песочной терапии в практике работы с детьми с ограниченными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возможностями»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0" y="4214818"/>
            <a:ext cx="9144000" cy="186530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Ягудина Венера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Шамильевна</a:t>
            </a: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педагог психолог МБУДО «Центр внешкольной работы» </a:t>
            </a:r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Авиастроительного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района г. Казани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57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99</TotalTime>
  <Words>153</Words>
  <Application>Microsoft Office PowerPoint</Application>
  <PresentationFormat>Экран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 ЦЕНТР ДЕТСКОГО ТВОРЧЕСТВА    Вахитовского района города Казани</vt:lpstr>
      <vt:lpstr> «Инклюзивное образование – как многоуровневая и вариативная работа с детьми  в дополнительном образовании»       4 декабря  2017 г.  </vt:lpstr>
      <vt:lpstr> «Роль и место Центра детского творчества в образовательном пространстве г. Казани»   </vt:lpstr>
      <vt:lpstr>  «Нормативно-правовые основы инклюзивного образования»   </vt:lpstr>
      <vt:lpstr>  «Творческая составляющая технологии педагога дополнительного образования: к вопросу об инклюзии»  </vt:lpstr>
      <vt:lpstr>   «Инклюзивный потенциал дополнительного образования в  работе с детьми с ограниченными возможностями»  </vt:lpstr>
      <vt:lpstr>  «Методическое и программное обеспечение в работе с детьми ОВЗ  в Центре внешкольной работы Авиастроительного района г. Казани» </vt:lpstr>
      <vt:lpstr> «Коррекционно-развивающее обучение детей с нарушением опорно-двигательной системы» </vt:lpstr>
      <vt:lpstr>    «Применение метода песочной терапии в практике работы с детьми с ограниченными возможностями» </vt:lpstr>
      <vt:lpstr>   «Интеграция в общество детей          с ОВЗ через занятия в творческих студиях»</vt:lpstr>
      <vt:lpstr>  «Игровые технологии в работе  с детьми с ОВЗ» </vt:lpstr>
      <vt:lpstr>   «Современные технологии в музыкальном образовании детей с ОВЗ» </vt:lpstr>
    </vt:vector>
  </TitlesOfParts>
  <Company>DNS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 ДЕТСКОГО ТВОРЧЕСТВА    Вахитовского района города Казани</dc:title>
  <dc:creator>1</dc:creator>
  <cp:lastModifiedBy>1</cp:lastModifiedBy>
  <cp:revision>12</cp:revision>
  <dcterms:created xsi:type="dcterms:W3CDTF">2015-12-06T19:20:13Z</dcterms:created>
  <dcterms:modified xsi:type="dcterms:W3CDTF">2017-12-03T21:10:29Z</dcterms:modified>
</cp:coreProperties>
</file>